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Gill Sans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3" roundtripDataSignature="AMtx7miSdcGM+cl72i6hxlaAhrweQAam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GillSans-bold.fntdata"/><Relationship Id="rId10" Type="http://schemas.openxmlformats.org/officeDocument/2006/relationships/slide" Target="slides/slide5.xml"/><Relationship Id="rId21" Type="http://schemas.openxmlformats.org/officeDocument/2006/relationships/font" Target="fonts/GillSans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ill Sans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 txBox="1"/>
          <p:nvPr>
            <p:ph idx="1" type="subTitle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13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1" type="ftr"/>
          </p:nvPr>
        </p:nvSpPr>
        <p:spPr>
          <a:xfrm>
            <a:off x="2416500" y="329307"/>
            <a:ext cx="49739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2" type="sldNum"/>
          </p:nvPr>
        </p:nvSpPr>
        <p:spPr>
          <a:xfrm>
            <a:off x="1437664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20" name="Google Shape;20;p13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" type="body"/>
          </p:nvPr>
        </p:nvSpPr>
        <p:spPr>
          <a:xfrm rot="5400000">
            <a:off x="4527910" y="-1060599"/>
            <a:ext cx="3450613" cy="960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88" name="Google Shape;88;p22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type="title"/>
          </p:nvPr>
        </p:nvSpPr>
        <p:spPr>
          <a:xfrm rot="5400000">
            <a:off x="7917038" y="2321047"/>
            <a:ext cx="4659889" cy="1615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 rot="5400000">
            <a:off x="3029143" y="-785498"/>
            <a:ext cx="4659889" cy="7828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95" name="Google Shape;95;p23"/>
          <p:cNvCxnSpPr/>
          <p:nvPr/>
        </p:nvCxnSpPr>
        <p:spPr>
          <a:xfrm>
            <a:off x="9439111" y="798973"/>
            <a:ext cx="0" cy="4659889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 txBox="1"/>
          <p:nvPr>
            <p:ph type="ctrTitle"/>
          </p:nvPr>
        </p:nvSpPr>
        <p:spPr>
          <a:xfrm>
            <a:off x="1524000" y="112453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9pPr>
          </a:lstStyle>
          <a:p/>
        </p:txBody>
      </p:sp>
      <p:sp>
        <p:nvSpPr>
          <p:cNvPr id="105" name="Google Shape;10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5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6"/>
          <p:cNvSpPr txBox="1"/>
          <p:nvPr>
            <p:ph idx="1" type="body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9pPr>
          </a:lstStyle>
          <a:p/>
        </p:txBody>
      </p:sp>
      <p:sp>
        <p:nvSpPr>
          <p:cNvPr id="111" name="Google Shape;11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6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>
            <p:ph type="title"/>
          </p:nvPr>
        </p:nvSpPr>
        <p:spPr>
          <a:xfrm>
            <a:off x="831850" y="1712423"/>
            <a:ext cx="10515600" cy="28512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7"/>
          <p:cNvSpPr txBox="1"/>
          <p:nvPr>
            <p:ph idx="1" type="body"/>
          </p:nvPr>
        </p:nvSpPr>
        <p:spPr>
          <a:xfrm>
            <a:off x="831850" y="455263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>
                <a:solidFill>
                  <a:srgbClr val="3F3F3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7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8"/>
          <p:cNvSpPr txBox="1"/>
          <p:nvPr>
            <p:ph idx="1" type="body"/>
          </p:nvPr>
        </p:nvSpPr>
        <p:spPr>
          <a:xfrm>
            <a:off x="845127" y="1828800"/>
            <a:ext cx="5181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9pPr>
          </a:lstStyle>
          <a:p/>
        </p:txBody>
      </p:sp>
      <p:sp>
        <p:nvSpPr>
          <p:cNvPr id="123" name="Google Shape;123;p28"/>
          <p:cNvSpPr txBox="1"/>
          <p:nvPr>
            <p:ph idx="2" type="body"/>
          </p:nvPr>
        </p:nvSpPr>
        <p:spPr>
          <a:xfrm>
            <a:off x="6172200" y="1828800"/>
            <a:ext cx="5181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9pPr>
          </a:lstStyle>
          <a:p/>
        </p:txBody>
      </p:sp>
      <p:sp>
        <p:nvSpPr>
          <p:cNvPr id="124" name="Google Shape;124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8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>
  <p:cSld name="比較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9"/>
          <p:cNvSpPr txBox="1"/>
          <p:nvPr>
            <p:ph idx="1" type="body"/>
          </p:nvPr>
        </p:nvSpPr>
        <p:spPr>
          <a:xfrm>
            <a:off x="845127" y="1681850"/>
            <a:ext cx="5156200" cy="8256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9" name="Google Shape;129;p29"/>
          <p:cNvSpPr txBox="1"/>
          <p:nvPr>
            <p:ph idx="2" type="body"/>
          </p:nvPr>
        </p:nvSpPr>
        <p:spPr>
          <a:xfrm>
            <a:off x="845127" y="2507550"/>
            <a:ext cx="5156200" cy="3680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3" type="body"/>
          </p:nvPr>
        </p:nvSpPr>
        <p:spPr>
          <a:xfrm>
            <a:off x="6172200" y="1681851"/>
            <a:ext cx="5181601" cy="82569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1" name="Google Shape;131;p29"/>
          <p:cNvSpPr txBox="1"/>
          <p:nvPr>
            <p:ph idx="4" type="body"/>
          </p:nvPr>
        </p:nvSpPr>
        <p:spPr>
          <a:xfrm>
            <a:off x="6172200" y="2507550"/>
            <a:ext cx="5181601" cy="3680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9pPr>
          </a:lstStyle>
          <a:p/>
        </p:txBody>
      </p:sp>
      <p:sp>
        <p:nvSpPr>
          <p:cNvPr id="132" name="Google Shape;132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35" name="Google Shape;135;p29"/>
          <p:cNvSpPr txBox="1"/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>
  <p:cSld name="只有標題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0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40" name="Google Shape;140;p30"/>
          <p:cNvSpPr txBox="1"/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1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內容" type="objTx">
  <p:cSld name="OBJECT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2"/>
          <p:cNvSpPr txBox="1"/>
          <p:nvPr>
            <p:ph type="title"/>
          </p:nvPr>
        </p:nvSpPr>
        <p:spPr>
          <a:xfrm>
            <a:off x="841248" y="457200"/>
            <a:ext cx="3931920" cy="16001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2"/>
          <p:cNvSpPr txBox="1"/>
          <p:nvPr>
            <p:ph idx="1" type="body"/>
          </p:nvPr>
        </p:nvSpPr>
        <p:spPr>
          <a:xfrm>
            <a:off x="5181600" y="990600"/>
            <a:ext cx="61722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/>
            </a:lvl9pPr>
          </a:lstStyle>
          <a:p/>
        </p:txBody>
      </p:sp>
      <p:sp>
        <p:nvSpPr>
          <p:cNvPr id="148" name="Google Shape;148;p32"/>
          <p:cNvSpPr txBox="1"/>
          <p:nvPr>
            <p:ph idx="2" type="body"/>
          </p:nvPr>
        </p:nvSpPr>
        <p:spPr>
          <a:xfrm>
            <a:off x="841248" y="2057399"/>
            <a:ext cx="393192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2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27" name="Google Shape;27;p14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圖片" type="picTx">
  <p:cSld name="PICTURE_WITH_CAPTIO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3"/>
          <p:cNvSpPr txBox="1"/>
          <p:nvPr>
            <p:ph type="title"/>
          </p:nvPr>
        </p:nvSpPr>
        <p:spPr>
          <a:xfrm>
            <a:off x="841248" y="457200"/>
            <a:ext cx="393192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3"/>
          <p:cNvSpPr/>
          <p:nvPr>
            <p:ph idx="2" type="pic"/>
          </p:nvPr>
        </p:nvSpPr>
        <p:spPr>
          <a:xfrm>
            <a:off x="5181600" y="990600"/>
            <a:ext cx="61722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p33"/>
          <p:cNvSpPr txBox="1"/>
          <p:nvPr>
            <p:ph idx="1" type="body"/>
          </p:nvPr>
        </p:nvSpPr>
        <p:spPr>
          <a:xfrm>
            <a:off x="841248" y="2057400"/>
            <a:ext cx="393192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6" name="Google Shape;156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3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/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4"/>
          <p:cNvSpPr txBox="1"/>
          <p:nvPr>
            <p:ph idx="1" type="body"/>
          </p:nvPr>
        </p:nvSpPr>
        <p:spPr>
          <a:xfrm rot="5400000">
            <a:off x="3927259" y="-1253331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9pPr>
          </a:lstStyle>
          <a:p/>
        </p:txBody>
      </p:sp>
      <p:sp>
        <p:nvSpPr>
          <p:cNvPr id="162" name="Google Shape;162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4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5"/>
          <p:cNvSpPr txBox="1"/>
          <p:nvPr>
            <p:ph type="title"/>
          </p:nvPr>
        </p:nvSpPr>
        <p:spPr>
          <a:xfrm rot="5400000">
            <a:off x="7133431" y="1951831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5"/>
          <p:cNvSpPr txBox="1"/>
          <p:nvPr>
            <p:ph idx="1" type="body"/>
          </p:nvPr>
        </p:nvSpPr>
        <p:spPr>
          <a:xfrm rot="5400000">
            <a:off x="1799432" y="-600869"/>
            <a:ext cx="5811837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9pPr>
          </a:lstStyle>
          <a:p/>
        </p:txBody>
      </p:sp>
      <p:sp>
        <p:nvSpPr>
          <p:cNvPr id="168" name="Google Shape;168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5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/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" type="body"/>
          </p:nvPr>
        </p:nvSpPr>
        <p:spPr>
          <a:xfrm>
            <a:off x="1454239" y="3806195"/>
            <a:ext cx="8630446" cy="10129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9142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15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34" name="Google Shape;34;p15"/>
          <p:cNvCxnSpPr/>
          <p:nvPr/>
        </p:nvCxnSpPr>
        <p:spPr>
          <a:xfrm>
            <a:off x="1454239" y="3804985"/>
            <a:ext cx="8630446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6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6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6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42" name="Google Shape;42;p16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7"/>
          <p:cNvSpPr txBox="1"/>
          <p:nvPr>
            <p:ph type="title"/>
          </p:nvPr>
        </p:nvSpPr>
        <p:spPr>
          <a:xfrm>
            <a:off x="1447191" y="804163"/>
            <a:ext cx="9607661" cy="1056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1" type="body"/>
          </p:nvPr>
        </p:nvSpPr>
        <p:spPr>
          <a:xfrm>
            <a:off x="1447191" y="2019549"/>
            <a:ext cx="4645152" cy="8019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17"/>
          <p:cNvSpPr txBox="1"/>
          <p:nvPr>
            <p:ph idx="2" type="body"/>
          </p:nvPr>
        </p:nvSpPr>
        <p:spPr>
          <a:xfrm>
            <a:off x="1447191" y="2824269"/>
            <a:ext cx="4645152" cy="26444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3" type="body"/>
          </p:nvPr>
        </p:nvSpPr>
        <p:spPr>
          <a:xfrm>
            <a:off x="6412362" y="2023003"/>
            <a:ext cx="4645152" cy="8022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17"/>
          <p:cNvSpPr txBox="1"/>
          <p:nvPr>
            <p:ph idx="4" type="body"/>
          </p:nvPr>
        </p:nvSpPr>
        <p:spPr>
          <a:xfrm>
            <a:off x="6412362" y="2821491"/>
            <a:ext cx="4645152" cy="2637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7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52" name="Google Shape;52;p17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8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58" name="Google Shape;58;p18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9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9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內容" type="objTx">
  <p:cSld name="OBJECT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/>
          <p:nvPr>
            <p:ph type="title"/>
          </p:nvPr>
        </p:nvSpPr>
        <p:spPr>
          <a:xfrm>
            <a:off x="1444671" y="798973"/>
            <a:ext cx="3273099" cy="2247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0"/>
          <p:cNvSpPr txBox="1"/>
          <p:nvPr>
            <p:ph idx="1" type="body"/>
          </p:nvPr>
        </p:nvSpPr>
        <p:spPr>
          <a:xfrm>
            <a:off x="5043714" y="798974"/>
            <a:ext cx="6012470" cy="46588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2" type="body"/>
          </p:nvPr>
        </p:nvSpPr>
        <p:spPr>
          <a:xfrm>
            <a:off x="1444671" y="3205491"/>
            <a:ext cx="3275013" cy="22481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20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0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0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70" name="Google Shape;70;p20"/>
          <p:cNvCxnSpPr/>
          <p:nvPr/>
        </p:nvCxnSpPr>
        <p:spPr>
          <a:xfrm>
            <a:off x="1448280" y="3205491"/>
            <a:ext cx="326949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圖片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21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73" name="Google Shape;73;p21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72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1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Google Shape;75;p21"/>
          <p:cNvSpPr txBox="1"/>
          <p:nvPr>
            <p:ph type="title"/>
          </p:nvPr>
        </p:nvSpPr>
        <p:spPr>
          <a:xfrm>
            <a:off x="1451206" y="1129513"/>
            <a:ext cx="5532328" cy="18305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/>
          <p:nvPr>
            <p:ph idx="2" type="pic"/>
          </p:nvPr>
        </p:nvSpPr>
        <p:spPr>
          <a:xfrm>
            <a:off x="8124389" y="1122542"/>
            <a:ext cx="2791171" cy="386632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77" name="Google Shape;77;p21"/>
          <p:cNvSpPr txBox="1"/>
          <p:nvPr>
            <p:ph idx="1" type="body"/>
          </p:nvPr>
        </p:nvSpPr>
        <p:spPr>
          <a:xfrm>
            <a:off x="1450329" y="3145992"/>
            <a:ext cx="5524404" cy="2003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21"/>
          <p:cNvSpPr txBox="1"/>
          <p:nvPr>
            <p:ph idx="10" type="dt"/>
          </p:nvPr>
        </p:nvSpPr>
        <p:spPr>
          <a:xfrm>
            <a:off x="1447382" y="5469856"/>
            <a:ext cx="5527351" cy="3201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1" type="ftr"/>
          </p:nvPr>
        </p:nvSpPr>
        <p:spPr>
          <a:xfrm>
            <a:off x="1447382" y="318640"/>
            <a:ext cx="5541004" cy="3209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81" name="Google Shape;81;p21"/>
          <p:cNvCxnSpPr/>
          <p:nvPr/>
        </p:nvCxnSpPr>
        <p:spPr>
          <a:xfrm>
            <a:off x="1447382" y="3143605"/>
            <a:ext cx="5527351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" name="Google Shape;7;p12"/>
          <p:cNvPicPr preferRelativeResize="0"/>
          <p:nvPr/>
        </p:nvPicPr>
        <p:blipFill rotWithShape="1">
          <a:blip r:embed="rId1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2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12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1" name="Google Shape;11;p12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13" name="Google Shape;13;p12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8" name="Google Shape;98;p24"/>
          <p:cNvSpPr txBox="1"/>
          <p:nvPr>
            <p:ph idx="1" type="body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●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●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24"/>
          <p:cNvSpPr txBox="1"/>
          <p:nvPr>
            <p:ph idx="12" type="sldNum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Relationship Id="rId4" Type="http://schemas.openxmlformats.org/officeDocument/2006/relationships/image" Target="../media/image7.jpg"/><Relationship Id="rId5" Type="http://schemas.openxmlformats.org/officeDocument/2006/relationships/image" Target="../media/image3.jpg"/><Relationship Id="rId6" Type="http://schemas.openxmlformats.org/officeDocument/2006/relationships/image" Target="../media/image15.jpg"/><Relationship Id="rId7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"/>
          <p:cNvSpPr txBox="1"/>
          <p:nvPr>
            <p:ph type="ctrTitle"/>
          </p:nvPr>
        </p:nvSpPr>
        <p:spPr>
          <a:xfrm>
            <a:off x="2519132" y="222429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逃不出去工作室</a:t>
            </a:r>
            <a:endParaRPr/>
          </a:p>
        </p:txBody>
      </p:sp>
      <p:sp>
        <p:nvSpPr>
          <p:cNvPr id="176" name="Google Shape;176;p1"/>
          <p:cNvSpPr txBox="1"/>
          <p:nvPr>
            <p:ph idx="1" type="subTitle"/>
          </p:nvPr>
        </p:nvSpPr>
        <p:spPr>
          <a:xfrm>
            <a:off x="8816828" y="3531204"/>
            <a:ext cx="2238023" cy="139313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zh-TW" sz="1600"/>
              <a:t>指導老師:李秉鴻 老師</a:t>
            </a:r>
            <a:endParaRPr b="1" sz="1600"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b="1" lang="zh-TW" sz="1600"/>
              <a:t>學生:黃玟勝</a:t>
            </a:r>
            <a:endParaRPr b="1" sz="1600"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b="1" lang="zh-TW" sz="1600"/>
              <a:t>      日期:2020/12/09</a:t>
            </a:r>
            <a:endParaRPr/>
          </a:p>
        </p:txBody>
      </p:sp>
      <p:sp>
        <p:nvSpPr>
          <p:cNvPr id="177" name="Google Shape;177;p1"/>
          <p:cNvSpPr txBox="1"/>
          <p:nvPr/>
        </p:nvSpPr>
        <p:spPr>
          <a:xfrm>
            <a:off x="4951862" y="3142130"/>
            <a:ext cx="610299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TW" sz="2000" u="none" cap="none" strike="noStrik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對話機器人個人專題</a:t>
            </a:r>
            <a:endParaRPr b="1" i="0" sz="2000" u="none" cap="none" strike="noStrik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0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遇到的問題</a:t>
            </a:r>
            <a:endParaRPr/>
          </a:p>
        </p:txBody>
      </p:sp>
      <p:sp>
        <p:nvSpPr>
          <p:cNvPr id="248" name="Google Shape;248;p10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無法營造不同空間的感受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模型訓練資料太少-準確率低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無法記錄狀態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建立用戶文件記錄</a:t>
            </a:r>
            <a:endParaRPr/>
          </a:p>
        </p:txBody>
      </p:sp>
      <p:pic>
        <p:nvPicPr>
          <p:cNvPr id="249" name="Google Shape;24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6843" y="404289"/>
            <a:ext cx="2531028" cy="506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88934" y="404289"/>
            <a:ext cx="2531028" cy="5062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1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t/>
            </a:r>
            <a:endParaRPr/>
          </a:p>
        </p:txBody>
      </p:sp>
      <p:sp>
        <p:nvSpPr>
          <p:cNvPr id="256" name="Google Shape;256;p11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b="1" lang="zh-TW" sz="8000">
                <a:latin typeface="Microsoft JhengHei"/>
                <a:ea typeface="Microsoft JhengHei"/>
                <a:cs typeface="Microsoft JhengHei"/>
                <a:sym typeface="Microsoft JhengHei"/>
              </a:rPr>
              <a:t>謝謝大家!</a:t>
            </a:r>
            <a:endParaRPr b="1" sz="80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目錄</a:t>
            </a:r>
            <a:endParaRPr/>
          </a:p>
        </p:txBody>
      </p:sp>
      <p:sp>
        <p:nvSpPr>
          <p:cNvPr id="183" name="Google Shape;183;p2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功能介紹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圖文選單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輪播信息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影像地圖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AI模型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遇到的問題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184" name="Google Shape;18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00879" y="1928572"/>
            <a:ext cx="2682641" cy="269478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"/>
          <p:cNvSpPr txBox="1"/>
          <p:nvPr/>
        </p:nvSpPr>
        <p:spPr>
          <a:xfrm>
            <a:off x="6325121" y="4623352"/>
            <a:ext cx="190468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TW" sz="2400" u="none" cap="none" strike="noStrike">
                <a:solidFill>
                  <a:srgbClr val="495057"/>
                </a:solidFill>
                <a:latin typeface="Roboto"/>
                <a:ea typeface="Roboto"/>
                <a:cs typeface="Roboto"/>
                <a:sym typeface="Roboto"/>
              </a:rPr>
              <a:t>@043cogsu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密室逃脫功能介紹</a:t>
            </a:r>
            <a:endParaRPr/>
          </a:p>
        </p:txBody>
      </p:sp>
      <p:sp>
        <p:nvSpPr>
          <p:cNvPr id="191" name="Google Shape;191;p3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關注事件: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歡迎詞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圖文選單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選擇主題-輪播訊息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遊戲規則</a:t>
            </a:r>
            <a:endParaRPr/>
          </a:p>
        </p:txBody>
      </p:sp>
      <p:pic>
        <p:nvPicPr>
          <p:cNvPr id="192" name="Google Shape;19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46162" y="296257"/>
            <a:ext cx="2798505" cy="5597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選擇主題</a:t>
            </a:r>
            <a:endParaRPr/>
          </a:p>
        </p:txBody>
      </p:sp>
      <p:sp>
        <p:nvSpPr>
          <p:cNvPr id="198" name="Google Shape;198;p4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輪播訊息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主題介紹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進入遊戲-確認訊息</a:t>
            </a:r>
            <a:endParaRPr/>
          </a:p>
        </p:txBody>
      </p:sp>
      <p:pic>
        <p:nvPicPr>
          <p:cNvPr id="199" name="Google Shape;199;p4"/>
          <p:cNvPicPr preferRelativeResize="0"/>
          <p:nvPr/>
        </p:nvPicPr>
        <p:blipFill rotWithShape="1">
          <a:blip r:embed="rId3">
            <a:alphaModFix/>
          </a:blip>
          <a:srcRect b="13298" l="-979" r="-724" t="34701"/>
          <a:stretch/>
        </p:blipFill>
        <p:spPr>
          <a:xfrm>
            <a:off x="4509528" y="2062178"/>
            <a:ext cx="3487375" cy="3566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4"/>
          <p:cNvPicPr preferRelativeResize="0"/>
          <p:nvPr/>
        </p:nvPicPr>
        <p:blipFill rotWithShape="1">
          <a:blip r:embed="rId4">
            <a:alphaModFix/>
          </a:blip>
          <a:srcRect b="12783" l="173" r="0" t="70826"/>
          <a:stretch/>
        </p:blipFill>
        <p:spPr>
          <a:xfrm>
            <a:off x="8236103" y="4702406"/>
            <a:ext cx="3423058" cy="112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4"/>
          <p:cNvPicPr preferRelativeResize="0"/>
          <p:nvPr/>
        </p:nvPicPr>
        <p:blipFill rotWithShape="1">
          <a:blip r:embed="rId5">
            <a:alphaModFix/>
          </a:blip>
          <a:srcRect b="55597" l="0" r="0" t="3793"/>
          <a:stretch/>
        </p:blipFill>
        <p:spPr>
          <a:xfrm>
            <a:off x="8223657" y="1853754"/>
            <a:ext cx="3429000" cy="2784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開始遊戲</a:t>
            </a:r>
            <a:endParaRPr/>
          </a:p>
        </p:txBody>
      </p:sp>
      <p:sp>
        <p:nvSpPr>
          <p:cNvPr id="207" name="Google Shape;207;p5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故事開始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影像地圖</a:t>
            </a:r>
            <a:endParaRPr/>
          </a:p>
        </p:txBody>
      </p:sp>
      <p:pic>
        <p:nvPicPr>
          <p:cNvPr id="208" name="Google Shape;208;p5"/>
          <p:cNvPicPr preferRelativeResize="0"/>
          <p:nvPr/>
        </p:nvPicPr>
        <p:blipFill rotWithShape="1">
          <a:blip r:embed="rId3">
            <a:alphaModFix/>
          </a:blip>
          <a:srcRect b="6421" l="0" r="255" t="33517"/>
          <a:stretch/>
        </p:blipFill>
        <p:spPr>
          <a:xfrm>
            <a:off x="5438512" y="1934485"/>
            <a:ext cx="3420261" cy="4118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6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尋找線索</a:t>
            </a:r>
            <a:endParaRPr/>
          </a:p>
        </p:txBody>
      </p:sp>
      <p:sp>
        <p:nvSpPr>
          <p:cNvPr id="214" name="Google Shape;214;p6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點擊影像地圖取得各種線索</a:t>
            </a:r>
            <a:endParaRPr/>
          </a:p>
        </p:txBody>
      </p:sp>
      <p:pic>
        <p:nvPicPr>
          <p:cNvPr id="215" name="Google Shape;21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04588" y="4164529"/>
            <a:ext cx="2431222" cy="1823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38766" y="2047191"/>
            <a:ext cx="2431222" cy="1823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96000" y="2047191"/>
            <a:ext cx="2431222" cy="1823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4503" y="2625093"/>
            <a:ext cx="2431222" cy="1823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354217" y="3857743"/>
            <a:ext cx="2431222" cy="1823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透過AI取得線索</a:t>
            </a:r>
            <a:endParaRPr/>
          </a:p>
        </p:txBody>
      </p:sp>
      <p:sp>
        <p:nvSpPr>
          <p:cNvPr id="225" name="Google Shape;225;p7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影像辨識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指定物品-得到線索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Char char="✔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非指定物品-沒線索</a:t>
            </a:r>
            <a:endParaRPr/>
          </a:p>
        </p:txBody>
      </p:sp>
      <p:pic>
        <p:nvPicPr>
          <p:cNvPr id="226" name="Google Shape;226;p7"/>
          <p:cNvPicPr preferRelativeResize="0"/>
          <p:nvPr/>
        </p:nvPicPr>
        <p:blipFill rotWithShape="1">
          <a:blip r:embed="rId3">
            <a:alphaModFix/>
          </a:blip>
          <a:srcRect b="60064" l="0" r="0" t="0"/>
          <a:stretch/>
        </p:blipFill>
        <p:spPr>
          <a:xfrm>
            <a:off x="1565421" y="3226121"/>
            <a:ext cx="3326713" cy="2657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7"/>
          <p:cNvPicPr preferRelativeResize="0"/>
          <p:nvPr/>
        </p:nvPicPr>
        <p:blipFill rotWithShape="1">
          <a:blip r:embed="rId4">
            <a:alphaModFix/>
          </a:blip>
          <a:srcRect b="5917" l="0" r="0" t="20688"/>
          <a:stretch/>
        </p:blipFill>
        <p:spPr>
          <a:xfrm>
            <a:off x="5345233" y="1329136"/>
            <a:ext cx="3102481" cy="455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7"/>
          <p:cNvPicPr preferRelativeResize="0"/>
          <p:nvPr/>
        </p:nvPicPr>
        <p:blipFill rotWithShape="1">
          <a:blip r:embed="rId5">
            <a:alphaModFix/>
          </a:blip>
          <a:srcRect b="6381" l="0" r="0" t="43304"/>
          <a:stretch/>
        </p:blipFill>
        <p:spPr>
          <a:xfrm>
            <a:off x="8587531" y="2015732"/>
            <a:ext cx="3429000" cy="3450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8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逃出來啦!</a:t>
            </a:r>
            <a:endParaRPr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34" name="Google Shape;234;p8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輸入正確指令+密碼 逃脫</a:t>
            </a:r>
            <a:endParaRPr/>
          </a:p>
        </p:txBody>
      </p:sp>
      <p:pic>
        <p:nvPicPr>
          <p:cNvPr id="235" name="Google Shape;23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3216" y="329812"/>
            <a:ext cx="2815283" cy="5630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9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</a:pPr>
            <a:r>
              <a:rPr b="1" lang="zh-TW">
                <a:latin typeface="Microsoft JhengHei"/>
                <a:ea typeface="Microsoft JhengHei"/>
                <a:cs typeface="Microsoft JhengHei"/>
                <a:sym typeface="Microsoft JhengHei"/>
              </a:rPr>
              <a:t>AI模型</a:t>
            </a:r>
            <a:endParaRPr/>
          </a:p>
        </p:txBody>
      </p:sp>
      <p:sp>
        <p:nvSpPr>
          <p:cNvPr id="241" name="Google Shape;241;p9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Teachable Machine影像辨識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Dataset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Noto Sans Symbols"/>
              <a:buChar char="✔"/>
            </a:pPr>
            <a:r>
              <a:rPr lang="zh-TW" sz="1600">
                <a:latin typeface="Microsoft JhengHei"/>
                <a:ea typeface="Microsoft JhengHei"/>
                <a:cs typeface="Microsoft JhengHei"/>
                <a:sym typeface="Microsoft JhengHei"/>
              </a:rPr>
              <a:t>爬蟲抓取圖Google搜尋的圖片</a:t>
            </a:r>
            <a:endParaRPr sz="1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</a:pPr>
            <a:r>
              <a:rPr lang="zh-TW" sz="1400">
                <a:latin typeface="Microsoft JhengHei"/>
                <a:ea typeface="Microsoft JhengHei"/>
                <a:cs typeface="Microsoft JhengHei"/>
                <a:sym typeface="Microsoft JhengHei"/>
              </a:rPr>
              <a:t>各類80張</a:t>
            </a:r>
            <a:endParaRPr/>
          </a:p>
        </p:txBody>
      </p:sp>
      <p:pic>
        <p:nvPicPr>
          <p:cNvPr id="242" name="Google Shape;24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5970" y="1931842"/>
            <a:ext cx="7179819" cy="3612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圖庫">
  <a:themeElements>
    <a:clrScheme name="圖庫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DOfficeLightV0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2020-12-08T13:15:19Z</dcterms:created>
  <dc:creator>玟勝 黃</dc:creator>
</cp:coreProperties>
</file>